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1" r:id="rId2"/>
    <p:sldId id="262" r:id="rId3"/>
    <p:sldId id="257" r:id="rId4"/>
    <p:sldId id="264" r:id="rId5"/>
    <p:sldId id="266" r:id="rId6"/>
    <p:sldId id="265" r:id="rId7"/>
    <p:sldId id="268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0" r:id="rId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58250A-5227-4903-9157-893582377A50}" v="9" dt="2021-02-01T15:26:57.122"/>
    <p1510:client id="{91BC7A36-2F57-436D-BC8F-CFB5EE85E279}" v="19" dt="2021-02-01T10:32:15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>
        <p:scale>
          <a:sx n="91" d="100"/>
          <a:sy n="91" d="100"/>
        </p:scale>
        <p:origin x="1195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Andrea Vogrig" userId="6b1b5ff7-0ae4-4e4e-acae-07d426857b10" providerId="ADAL" clId="{91BC7A36-2F57-436D-BC8F-CFB5EE85E279}"/>
    <pc:docChg chg="undo custSel addSld modSld sldOrd">
      <pc:chgData name="Alessandro Andrea Vogrig" userId="6b1b5ff7-0ae4-4e4e-acae-07d426857b10" providerId="ADAL" clId="{91BC7A36-2F57-436D-BC8F-CFB5EE85E279}" dt="2021-02-01T10:32:38.883" v="782" actId="1076"/>
      <pc:docMkLst>
        <pc:docMk/>
      </pc:docMkLst>
      <pc:sldChg chg="addSp delSp modSp mod modAnim">
        <pc:chgData name="Alessandro Andrea Vogrig" userId="6b1b5ff7-0ae4-4e4e-acae-07d426857b10" providerId="ADAL" clId="{91BC7A36-2F57-436D-BC8F-CFB5EE85E279}" dt="2021-02-01T10:06:49.397" v="455"/>
        <pc:sldMkLst>
          <pc:docMk/>
          <pc:sldMk cId="3383649683" sldId="257"/>
        </pc:sldMkLst>
        <pc:spChg chg="del">
          <ac:chgData name="Alessandro Andrea Vogrig" userId="6b1b5ff7-0ae4-4e4e-acae-07d426857b10" providerId="ADAL" clId="{91BC7A36-2F57-436D-BC8F-CFB5EE85E279}" dt="2021-02-01T09:29:44.391" v="0" actId="478"/>
          <ac:spMkLst>
            <pc:docMk/>
            <pc:sldMk cId="3383649683" sldId="257"/>
            <ac:spMk id="4" creationId="{00000000-0000-0000-0000-000000000000}"/>
          </ac:spMkLst>
        </pc:spChg>
        <pc:spChg chg="mod">
          <ac:chgData name="Alessandro Andrea Vogrig" userId="6b1b5ff7-0ae4-4e4e-acae-07d426857b10" providerId="ADAL" clId="{91BC7A36-2F57-436D-BC8F-CFB5EE85E279}" dt="2021-02-01T10:03:56.735" v="442" actId="1076"/>
          <ac:spMkLst>
            <pc:docMk/>
            <pc:sldMk cId="3383649683" sldId="257"/>
            <ac:spMk id="5" creationId="{00000000-0000-0000-0000-000000000000}"/>
          </ac:spMkLst>
        </pc:spChg>
        <pc:spChg chg="add del mod">
          <ac:chgData name="Alessandro Andrea Vogrig" userId="6b1b5ff7-0ae4-4e4e-acae-07d426857b10" providerId="ADAL" clId="{91BC7A36-2F57-436D-BC8F-CFB5EE85E279}" dt="2021-02-01T09:29:51.188" v="1" actId="478"/>
          <ac:spMkLst>
            <pc:docMk/>
            <pc:sldMk cId="3383649683" sldId="257"/>
            <ac:spMk id="7" creationId="{ED88D00F-9D5A-4F6A-B2C3-EAD767DB73F9}"/>
          </ac:spMkLst>
        </pc:spChg>
        <pc:spChg chg="add del mod">
          <ac:chgData name="Alessandro Andrea Vogrig" userId="6b1b5ff7-0ae4-4e4e-acae-07d426857b10" providerId="ADAL" clId="{91BC7A36-2F57-436D-BC8F-CFB5EE85E279}" dt="2021-02-01T09:35:25.801" v="245" actId="478"/>
          <ac:spMkLst>
            <pc:docMk/>
            <pc:sldMk cId="3383649683" sldId="257"/>
            <ac:spMk id="10" creationId="{C984A33D-FBC5-4B22-88F0-A4618FD05D3F}"/>
          </ac:spMkLst>
        </pc:spChg>
        <pc:spChg chg="add mod">
          <ac:chgData name="Alessandro Andrea Vogrig" userId="6b1b5ff7-0ae4-4e4e-acae-07d426857b10" providerId="ADAL" clId="{91BC7A36-2F57-436D-BC8F-CFB5EE85E279}" dt="2021-02-01T10:04:17.315" v="445" actId="1076"/>
          <ac:spMkLst>
            <pc:docMk/>
            <pc:sldMk cId="3383649683" sldId="257"/>
            <ac:spMk id="11" creationId="{BECBC345-7A1E-4EEE-9655-DCB0202BA09F}"/>
          </ac:spMkLst>
        </pc:spChg>
        <pc:spChg chg="add mod">
          <ac:chgData name="Alessandro Andrea Vogrig" userId="6b1b5ff7-0ae4-4e4e-acae-07d426857b10" providerId="ADAL" clId="{91BC7A36-2F57-436D-BC8F-CFB5EE85E279}" dt="2021-02-01T10:04:11.261" v="444" actId="1076"/>
          <ac:spMkLst>
            <pc:docMk/>
            <pc:sldMk cId="3383649683" sldId="257"/>
            <ac:spMk id="12" creationId="{37C42B9A-C1FD-4A73-9FF2-004F1C6265A1}"/>
          </ac:spMkLst>
        </pc:spChg>
        <pc:spChg chg="add del mod">
          <ac:chgData name="Alessandro Andrea Vogrig" userId="6b1b5ff7-0ae4-4e4e-acae-07d426857b10" providerId="ADAL" clId="{91BC7A36-2F57-436D-BC8F-CFB5EE85E279}" dt="2021-02-01T09:37:32.997" v="252" actId="478"/>
          <ac:spMkLst>
            <pc:docMk/>
            <pc:sldMk cId="3383649683" sldId="257"/>
            <ac:spMk id="13" creationId="{69468218-AB76-4E82-AC9E-18D3BBD747C9}"/>
          </ac:spMkLst>
        </pc:spChg>
        <pc:graphicFrameChg chg="add mod modGraphic">
          <ac:chgData name="Alessandro Andrea Vogrig" userId="6b1b5ff7-0ae4-4e4e-acae-07d426857b10" providerId="ADAL" clId="{91BC7A36-2F57-436D-BC8F-CFB5EE85E279}" dt="2021-02-01T10:04:39.384" v="446" actId="1076"/>
          <ac:graphicFrameMkLst>
            <pc:docMk/>
            <pc:sldMk cId="3383649683" sldId="257"/>
            <ac:graphicFrameMk id="8" creationId="{1BC94DC1-A66E-4B57-B377-B833B36D0DB1}"/>
          </ac:graphicFrameMkLst>
        </pc:graphicFrameChg>
        <pc:graphicFrameChg chg="add mod modGraphic">
          <ac:chgData name="Alessandro Andrea Vogrig" userId="6b1b5ff7-0ae4-4e4e-acae-07d426857b10" providerId="ADAL" clId="{91BC7A36-2F57-436D-BC8F-CFB5EE85E279}" dt="2021-02-01T10:03:44.427" v="440" actId="1076"/>
          <ac:graphicFrameMkLst>
            <pc:docMk/>
            <pc:sldMk cId="3383649683" sldId="257"/>
            <ac:graphicFrameMk id="9" creationId="{D4831688-AED1-4022-A95A-72CFA1817DA5}"/>
          </ac:graphicFrameMkLst>
        </pc:graphicFrameChg>
        <pc:picChg chg="add mod">
          <ac:chgData name="Alessandro Andrea Vogrig" userId="6b1b5ff7-0ae4-4e4e-acae-07d426857b10" providerId="ADAL" clId="{91BC7A36-2F57-436D-BC8F-CFB5EE85E279}" dt="2021-02-01T10:04:47.201" v="447" actId="1076"/>
          <ac:picMkLst>
            <pc:docMk/>
            <pc:sldMk cId="3383649683" sldId="257"/>
            <ac:picMk id="15" creationId="{EAB978D4-D25A-4D08-A06D-D8AB9BBC945B}"/>
          </ac:picMkLst>
        </pc:picChg>
      </pc:sldChg>
      <pc:sldChg chg="addSp delSp modSp mod ord">
        <pc:chgData name="Alessandro Andrea Vogrig" userId="6b1b5ff7-0ae4-4e4e-acae-07d426857b10" providerId="ADAL" clId="{91BC7A36-2F57-436D-BC8F-CFB5EE85E279}" dt="2021-02-01T10:01:20.616" v="423" actId="20577"/>
        <pc:sldMkLst>
          <pc:docMk/>
          <pc:sldMk cId="2038895731" sldId="262"/>
        </pc:sldMkLst>
        <pc:spChg chg="mod">
          <ac:chgData name="Alessandro Andrea Vogrig" userId="6b1b5ff7-0ae4-4e4e-acae-07d426857b10" providerId="ADAL" clId="{91BC7A36-2F57-436D-BC8F-CFB5EE85E279}" dt="2021-02-01T09:47:26.815" v="292" actId="20577"/>
          <ac:spMkLst>
            <pc:docMk/>
            <pc:sldMk cId="2038895731" sldId="262"/>
            <ac:spMk id="2" creationId="{00000000-0000-0000-0000-000000000000}"/>
          </ac:spMkLst>
        </pc:spChg>
        <pc:spChg chg="del">
          <ac:chgData name="Alessandro Andrea Vogrig" userId="6b1b5ff7-0ae4-4e4e-acae-07d426857b10" providerId="ADAL" clId="{91BC7A36-2F57-436D-BC8F-CFB5EE85E279}" dt="2021-02-01T09:54:18.855" v="293" actId="22"/>
          <ac:spMkLst>
            <pc:docMk/>
            <pc:sldMk cId="2038895731" sldId="262"/>
            <ac:spMk id="3" creationId="{00000000-0000-0000-0000-000000000000}"/>
          </ac:spMkLst>
        </pc:spChg>
        <pc:spChg chg="add mod">
          <ac:chgData name="Alessandro Andrea Vogrig" userId="6b1b5ff7-0ae4-4e4e-acae-07d426857b10" providerId="ADAL" clId="{91BC7A36-2F57-436D-BC8F-CFB5EE85E279}" dt="2021-02-01T09:57:52.386" v="297" actId="208"/>
          <ac:spMkLst>
            <pc:docMk/>
            <pc:sldMk cId="2038895731" sldId="262"/>
            <ac:spMk id="7" creationId="{D7A5EB79-2A66-4017-BBA7-A2C7958ED0A7}"/>
          </ac:spMkLst>
        </pc:spChg>
        <pc:spChg chg="add mod">
          <ac:chgData name="Alessandro Andrea Vogrig" userId="6b1b5ff7-0ae4-4e4e-acae-07d426857b10" providerId="ADAL" clId="{91BC7A36-2F57-436D-BC8F-CFB5EE85E279}" dt="2021-02-01T10:00:40.532" v="327" actId="1076"/>
          <ac:spMkLst>
            <pc:docMk/>
            <pc:sldMk cId="2038895731" sldId="262"/>
            <ac:spMk id="8" creationId="{2E2F1E5B-EAD3-4BE8-A434-CDB0F1784536}"/>
          </ac:spMkLst>
        </pc:spChg>
        <pc:spChg chg="add del mod">
          <ac:chgData name="Alessandro Andrea Vogrig" userId="6b1b5ff7-0ae4-4e4e-acae-07d426857b10" providerId="ADAL" clId="{91BC7A36-2F57-436D-BC8F-CFB5EE85E279}" dt="2021-02-01T09:59:52.030" v="316" actId="478"/>
          <ac:spMkLst>
            <pc:docMk/>
            <pc:sldMk cId="2038895731" sldId="262"/>
            <ac:spMk id="9" creationId="{F8455362-C646-40E0-8F44-224329DEC272}"/>
          </ac:spMkLst>
        </pc:spChg>
        <pc:spChg chg="add mod">
          <ac:chgData name="Alessandro Andrea Vogrig" userId="6b1b5ff7-0ae4-4e4e-acae-07d426857b10" providerId="ADAL" clId="{91BC7A36-2F57-436D-BC8F-CFB5EE85E279}" dt="2021-02-01T10:00:13.462" v="321" actId="1076"/>
          <ac:spMkLst>
            <pc:docMk/>
            <pc:sldMk cId="2038895731" sldId="262"/>
            <ac:spMk id="10" creationId="{58179791-AEFA-4C72-8BD5-EFDC884A9D6D}"/>
          </ac:spMkLst>
        </pc:spChg>
        <pc:spChg chg="add mod">
          <ac:chgData name="Alessandro Andrea Vogrig" userId="6b1b5ff7-0ae4-4e4e-acae-07d426857b10" providerId="ADAL" clId="{91BC7A36-2F57-436D-BC8F-CFB5EE85E279}" dt="2021-02-01T10:01:20.616" v="423" actId="20577"/>
          <ac:spMkLst>
            <pc:docMk/>
            <pc:sldMk cId="2038895731" sldId="262"/>
            <ac:spMk id="11" creationId="{86BF138E-0396-428B-B7CD-DF1E0F09050C}"/>
          </ac:spMkLst>
        </pc:spChg>
        <pc:picChg chg="add mod ord">
          <ac:chgData name="Alessandro Andrea Vogrig" userId="6b1b5ff7-0ae4-4e4e-acae-07d426857b10" providerId="ADAL" clId="{91BC7A36-2F57-436D-BC8F-CFB5EE85E279}" dt="2021-02-01T09:54:18.855" v="293" actId="22"/>
          <ac:picMkLst>
            <pc:docMk/>
            <pc:sldMk cId="2038895731" sldId="262"/>
            <ac:picMk id="6" creationId="{DB0B8A42-63DA-45F6-825B-81CDF7FA304A}"/>
          </ac:picMkLst>
        </pc:picChg>
      </pc:sldChg>
      <pc:sldChg chg="modSp add mod ord">
        <pc:chgData name="Alessandro Andrea Vogrig" userId="6b1b5ff7-0ae4-4e4e-acae-07d426857b10" providerId="ADAL" clId="{91BC7A36-2F57-436D-BC8F-CFB5EE85E279}" dt="2021-02-01T10:11:48.359" v="672" actId="20577"/>
        <pc:sldMkLst>
          <pc:docMk/>
          <pc:sldMk cId="4052404351" sldId="264"/>
        </pc:sldMkLst>
        <pc:spChg chg="mod">
          <ac:chgData name="Alessandro Andrea Vogrig" userId="6b1b5ff7-0ae4-4e4e-acae-07d426857b10" providerId="ADAL" clId="{91BC7A36-2F57-436D-BC8F-CFB5EE85E279}" dt="2021-02-01T10:10:42.864" v="467" actId="20577"/>
          <ac:spMkLst>
            <pc:docMk/>
            <pc:sldMk cId="4052404351" sldId="264"/>
            <ac:spMk id="2" creationId="{00000000-0000-0000-0000-000000000000}"/>
          </ac:spMkLst>
        </pc:spChg>
        <pc:spChg chg="mod">
          <ac:chgData name="Alessandro Andrea Vogrig" userId="6b1b5ff7-0ae4-4e4e-acae-07d426857b10" providerId="ADAL" clId="{91BC7A36-2F57-436D-BC8F-CFB5EE85E279}" dt="2021-02-01T10:11:48.359" v="672" actId="20577"/>
          <ac:spMkLst>
            <pc:docMk/>
            <pc:sldMk cId="4052404351" sldId="264"/>
            <ac:spMk id="3" creationId="{00000000-0000-0000-0000-000000000000}"/>
          </ac:spMkLst>
        </pc:spChg>
      </pc:sldChg>
      <pc:sldChg chg="addSp modSp add mod">
        <pc:chgData name="Alessandro Andrea Vogrig" userId="6b1b5ff7-0ae4-4e4e-acae-07d426857b10" providerId="ADAL" clId="{91BC7A36-2F57-436D-BC8F-CFB5EE85E279}" dt="2021-02-01T10:30:33.945" v="752" actId="20577"/>
        <pc:sldMkLst>
          <pc:docMk/>
          <pc:sldMk cId="2374776365" sldId="265"/>
        </pc:sldMkLst>
        <pc:spChg chg="mod">
          <ac:chgData name="Alessandro Andrea Vogrig" userId="6b1b5ff7-0ae4-4e4e-acae-07d426857b10" providerId="ADAL" clId="{91BC7A36-2F57-436D-BC8F-CFB5EE85E279}" dt="2021-02-01T10:30:33.945" v="752" actId="20577"/>
          <ac:spMkLst>
            <pc:docMk/>
            <pc:sldMk cId="2374776365" sldId="265"/>
            <ac:spMk id="2" creationId="{00000000-0000-0000-0000-000000000000}"/>
          </ac:spMkLst>
        </pc:spChg>
        <pc:picChg chg="add mod">
          <ac:chgData name="Alessandro Andrea Vogrig" userId="6b1b5ff7-0ae4-4e4e-acae-07d426857b10" providerId="ADAL" clId="{91BC7A36-2F57-436D-BC8F-CFB5EE85E279}" dt="2021-02-01T10:28:14.416" v="717" actId="931"/>
          <ac:picMkLst>
            <pc:docMk/>
            <pc:sldMk cId="2374776365" sldId="265"/>
            <ac:picMk id="6" creationId="{78267908-4D51-4517-95A4-B453E0331A27}"/>
          </ac:picMkLst>
        </pc:picChg>
      </pc:sldChg>
      <pc:sldChg chg="addSp delSp modSp add mod ord">
        <pc:chgData name="Alessandro Andrea Vogrig" userId="6b1b5ff7-0ae4-4e4e-acae-07d426857b10" providerId="ADAL" clId="{91BC7A36-2F57-436D-BC8F-CFB5EE85E279}" dt="2021-02-01T10:32:38.883" v="782" actId="1076"/>
        <pc:sldMkLst>
          <pc:docMk/>
          <pc:sldMk cId="3945463564" sldId="266"/>
        </pc:sldMkLst>
        <pc:spChg chg="mod">
          <ac:chgData name="Alessandro Andrea Vogrig" userId="6b1b5ff7-0ae4-4e4e-acae-07d426857b10" providerId="ADAL" clId="{91BC7A36-2F57-436D-BC8F-CFB5EE85E279}" dt="2021-02-01T10:30:26.412" v="738" actId="20577"/>
          <ac:spMkLst>
            <pc:docMk/>
            <pc:sldMk cId="3945463564" sldId="266"/>
            <ac:spMk id="2" creationId="{00000000-0000-0000-0000-000000000000}"/>
          </ac:spMkLst>
        </pc:spChg>
        <pc:spChg chg="mod">
          <ac:chgData name="Alessandro Andrea Vogrig" userId="6b1b5ff7-0ae4-4e4e-acae-07d426857b10" providerId="ADAL" clId="{91BC7A36-2F57-436D-BC8F-CFB5EE85E279}" dt="2021-02-01T10:30:13.505" v="726" actId="27636"/>
          <ac:spMkLst>
            <pc:docMk/>
            <pc:sldMk cId="3945463564" sldId="266"/>
            <ac:spMk id="3" creationId="{00000000-0000-0000-0000-000000000000}"/>
          </ac:spMkLst>
        </pc:spChg>
        <pc:spChg chg="add mod">
          <ac:chgData name="Alessandro Andrea Vogrig" userId="6b1b5ff7-0ae4-4e4e-acae-07d426857b10" providerId="ADAL" clId="{91BC7A36-2F57-436D-BC8F-CFB5EE85E279}" dt="2021-02-01T10:32:38.883" v="782" actId="1076"/>
          <ac:spMkLst>
            <pc:docMk/>
            <pc:sldMk cId="3945463564" sldId="266"/>
            <ac:spMk id="9" creationId="{1B26B059-8DC6-45EB-9895-8E0B586FEB5F}"/>
          </ac:spMkLst>
        </pc:spChg>
        <pc:picChg chg="add del mod">
          <ac:chgData name="Alessandro Andrea Vogrig" userId="6b1b5ff7-0ae4-4e4e-acae-07d426857b10" providerId="ADAL" clId="{91BC7A36-2F57-436D-BC8F-CFB5EE85E279}" dt="2021-02-01T10:27:47.608" v="716" actId="478"/>
          <ac:picMkLst>
            <pc:docMk/>
            <pc:sldMk cId="3945463564" sldId="266"/>
            <ac:picMk id="6" creationId="{8D30B8F0-D71B-4721-B207-2A4EA380C692}"/>
          </ac:picMkLst>
        </pc:picChg>
        <pc:picChg chg="add mod">
          <ac:chgData name="Alessandro Andrea Vogrig" userId="6b1b5ff7-0ae4-4e4e-acae-07d426857b10" providerId="ADAL" clId="{91BC7A36-2F57-436D-BC8F-CFB5EE85E279}" dt="2021-02-01T10:30:00.398" v="722" actId="1076"/>
          <ac:picMkLst>
            <pc:docMk/>
            <pc:sldMk cId="3945463564" sldId="266"/>
            <ac:picMk id="8" creationId="{DAC87D6E-C93A-402D-8FCB-BE7EA3EF56EA}"/>
          </ac:picMkLst>
        </pc:picChg>
      </pc:sldChg>
      <pc:sldChg chg="modSp add mod">
        <pc:chgData name="Alessandro Andrea Vogrig" userId="6b1b5ff7-0ae4-4e4e-acae-07d426857b10" providerId="ADAL" clId="{91BC7A36-2F57-436D-BC8F-CFB5EE85E279}" dt="2021-02-01T10:21:10.407" v="712" actId="20577"/>
        <pc:sldMkLst>
          <pc:docMk/>
          <pc:sldMk cId="480652707" sldId="267"/>
        </pc:sldMkLst>
        <pc:spChg chg="mod">
          <ac:chgData name="Alessandro Andrea Vogrig" userId="6b1b5ff7-0ae4-4e4e-acae-07d426857b10" providerId="ADAL" clId="{91BC7A36-2F57-436D-BC8F-CFB5EE85E279}" dt="2021-02-01T10:21:02.761" v="690" actId="20577"/>
          <ac:spMkLst>
            <pc:docMk/>
            <pc:sldMk cId="480652707" sldId="267"/>
            <ac:spMk id="2" creationId="{00000000-0000-0000-0000-000000000000}"/>
          </ac:spMkLst>
        </pc:spChg>
        <pc:spChg chg="mod">
          <ac:chgData name="Alessandro Andrea Vogrig" userId="6b1b5ff7-0ae4-4e4e-acae-07d426857b10" providerId="ADAL" clId="{91BC7A36-2F57-436D-BC8F-CFB5EE85E279}" dt="2021-02-01T10:21:10.407" v="712" actId="20577"/>
          <ac:spMkLst>
            <pc:docMk/>
            <pc:sldMk cId="480652707" sldId="267"/>
            <ac:spMk id="3" creationId="{00000000-0000-0000-0000-000000000000}"/>
          </ac:spMkLst>
        </pc:spChg>
      </pc:sldChg>
    </pc:docChg>
  </pc:docChgLst>
  <pc:docChgLst>
    <pc:chgData name="Alberto Tiraboschi" userId="947c9979-937a-429f-97ba-4e5481ed17f6" providerId="ADAL" clId="{8158250A-5227-4903-9157-893582377A50}"/>
    <pc:docChg chg="undo custSel addSld delSld modSld sldOrd">
      <pc:chgData name="Alberto Tiraboschi" userId="947c9979-937a-429f-97ba-4e5481ed17f6" providerId="ADAL" clId="{8158250A-5227-4903-9157-893582377A50}" dt="2021-02-01T15:27:55.647" v="2600" actId="1037"/>
      <pc:docMkLst>
        <pc:docMk/>
      </pc:docMkLst>
      <pc:sldChg chg="modSp mod">
        <pc:chgData name="Alberto Tiraboschi" userId="947c9979-937a-429f-97ba-4e5481ed17f6" providerId="ADAL" clId="{8158250A-5227-4903-9157-893582377A50}" dt="2021-02-01T15:27:55.647" v="2600" actId="1037"/>
        <pc:sldMkLst>
          <pc:docMk/>
          <pc:sldMk cId="3383649683" sldId="257"/>
        </pc:sldMkLst>
        <pc:spChg chg="mod">
          <ac:chgData name="Alberto Tiraboschi" userId="947c9979-937a-429f-97ba-4e5481ed17f6" providerId="ADAL" clId="{8158250A-5227-4903-9157-893582377A50}" dt="2021-02-01T15:27:55.647" v="2600" actId="1037"/>
          <ac:spMkLst>
            <pc:docMk/>
            <pc:sldMk cId="3383649683" sldId="257"/>
            <ac:spMk id="11" creationId="{BECBC345-7A1E-4EEE-9655-DCB0202BA09F}"/>
          </ac:spMkLst>
        </pc:spChg>
      </pc:sldChg>
      <pc:sldChg chg="delSp modSp del mod">
        <pc:chgData name="Alberto Tiraboschi" userId="947c9979-937a-429f-97ba-4e5481ed17f6" providerId="ADAL" clId="{8158250A-5227-4903-9157-893582377A50}" dt="2021-02-01T14:58:59.606" v="1616" actId="47"/>
        <pc:sldMkLst>
          <pc:docMk/>
          <pc:sldMk cId="2465107779" sldId="263"/>
        </pc:sldMkLst>
        <pc:spChg chg="del mod">
          <ac:chgData name="Alberto Tiraboschi" userId="947c9979-937a-429f-97ba-4e5481ed17f6" providerId="ADAL" clId="{8158250A-5227-4903-9157-893582377A50}" dt="2021-02-01T14:58:58.527" v="1615"/>
          <ac:spMkLst>
            <pc:docMk/>
            <pc:sldMk cId="2465107779" sldId="263"/>
            <ac:spMk id="4" creationId="{00000000-0000-0000-0000-000000000000}"/>
          </ac:spMkLst>
        </pc:spChg>
      </pc:sldChg>
      <pc:sldChg chg="modSp del mod">
        <pc:chgData name="Alberto Tiraboschi" userId="947c9979-937a-429f-97ba-4e5481ed17f6" providerId="ADAL" clId="{8158250A-5227-4903-9157-893582377A50}" dt="2021-02-01T15:25:13.519" v="2331" actId="47"/>
        <pc:sldMkLst>
          <pc:docMk/>
          <pc:sldMk cId="480652707" sldId="267"/>
        </pc:sldMkLst>
        <pc:spChg chg="mod">
          <ac:chgData name="Alberto Tiraboschi" userId="947c9979-937a-429f-97ba-4e5481ed17f6" providerId="ADAL" clId="{8158250A-5227-4903-9157-893582377A50}" dt="2021-02-01T14:44:11.408" v="558" actId="20577"/>
          <ac:spMkLst>
            <pc:docMk/>
            <pc:sldMk cId="480652707" sldId="267"/>
            <ac:spMk id="3" creationId="{00000000-0000-0000-0000-000000000000}"/>
          </ac:spMkLst>
        </pc:spChg>
      </pc:sldChg>
      <pc:sldChg chg="modSp add del mod">
        <pc:chgData name="Alberto Tiraboschi" userId="947c9979-937a-429f-97ba-4e5481ed17f6" providerId="ADAL" clId="{8158250A-5227-4903-9157-893582377A50}" dt="2021-02-01T14:29:46.839" v="285" actId="47"/>
        <pc:sldMkLst>
          <pc:docMk/>
          <pc:sldMk cId="1027148231" sldId="268"/>
        </pc:sldMkLst>
        <pc:spChg chg="mod">
          <ac:chgData name="Alberto Tiraboschi" userId="947c9979-937a-429f-97ba-4e5481ed17f6" providerId="ADAL" clId="{8158250A-5227-4903-9157-893582377A50}" dt="2021-02-01T14:29:43.428" v="284" actId="20577"/>
          <ac:spMkLst>
            <pc:docMk/>
            <pc:sldMk cId="1027148231" sldId="268"/>
            <ac:spMk id="3" creationId="{00000000-0000-0000-0000-000000000000}"/>
          </ac:spMkLst>
        </pc:spChg>
      </pc:sldChg>
      <pc:sldChg chg="new del">
        <pc:chgData name="Alberto Tiraboschi" userId="947c9979-937a-429f-97ba-4e5481ed17f6" providerId="ADAL" clId="{8158250A-5227-4903-9157-893582377A50}" dt="2021-02-01T14:30:03.808" v="287" actId="47"/>
        <pc:sldMkLst>
          <pc:docMk/>
          <pc:sldMk cId="2587849274" sldId="268"/>
        </pc:sldMkLst>
      </pc:sldChg>
      <pc:sldChg chg="addSp delSp modSp add mod">
        <pc:chgData name="Alberto Tiraboschi" userId="947c9979-937a-429f-97ba-4e5481ed17f6" providerId="ADAL" clId="{8158250A-5227-4903-9157-893582377A50}" dt="2021-02-01T15:27:26.503" v="2584" actId="1037"/>
        <pc:sldMkLst>
          <pc:docMk/>
          <pc:sldMk cId="3711070340" sldId="268"/>
        </pc:sldMkLst>
        <pc:spChg chg="mod">
          <ac:chgData name="Alberto Tiraboschi" userId="947c9979-937a-429f-97ba-4e5481ed17f6" providerId="ADAL" clId="{8158250A-5227-4903-9157-893582377A50}" dt="2021-02-01T14:30:23.040" v="307" actId="403"/>
          <ac:spMkLst>
            <pc:docMk/>
            <pc:sldMk cId="3711070340" sldId="268"/>
            <ac:spMk id="2" creationId="{00000000-0000-0000-0000-000000000000}"/>
          </ac:spMkLst>
        </pc:spChg>
        <pc:spChg chg="mod">
          <ac:chgData name="Alberto Tiraboschi" userId="947c9979-937a-429f-97ba-4e5481ed17f6" providerId="ADAL" clId="{8158250A-5227-4903-9157-893582377A50}" dt="2021-02-01T14:38:00.120" v="392" actId="20577"/>
          <ac:spMkLst>
            <pc:docMk/>
            <pc:sldMk cId="3711070340" sldId="268"/>
            <ac:spMk id="3" creationId="{00000000-0000-0000-0000-000000000000}"/>
          </ac:spMkLst>
        </pc:spChg>
        <pc:picChg chg="add mod">
          <ac:chgData name="Alberto Tiraboschi" userId="947c9979-937a-429f-97ba-4e5481ed17f6" providerId="ADAL" clId="{8158250A-5227-4903-9157-893582377A50}" dt="2021-02-01T14:38:18.641" v="397" actId="1076"/>
          <ac:picMkLst>
            <pc:docMk/>
            <pc:sldMk cId="3711070340" sldId="268"/>
            <ac:picMk id="6" creationId="{23130B6E-7233-4BD6-9C65-AE65A27BFE90}"/>
          </ac:picMkLst>
        </pc:picChg>
        <pc:picChg chg="add mod">
          <ac:chgData name="Alberto Tiraboschi" userId="947c9979-937a-429f-97ba-4e5481ed17f6" providerId="ADAL" clId="{8158250A-5227-4903-9157-893582377A50}" dt="2021-02-01T14:38:15.861" v="396" actId="1076"/>
          <ac:picMkLst>
            <pc:docMk/>
            <pc:sldMk cId="3711070340" sldId="268"/>
            <ac:picMk id="8" creationId="{F8196D0B-B3E5-4098-AA26-A9CE7A9B8D8A}"/>
          </ac:picMkLst>
        </pc:picChg>
        <pc:cxnChg chg="add mod">
          <ac:chgData name="Alberto Tiraboschi" userId="947c9979-937a-429f-97ba-4e5481ed17f6" providerId="ADAL" clId="{8158250A-5227-4903-9157-893582377A50}" dt="2021-02-01T14:40:12.672" v="407" actId="14100"/>
          <ac:cxnSpMkLst>
            <pc:docMk/>
            <pc:sldMk cId="3711070340" sldId="268"/>
            <ac:cxnSpMk id="10" creationId="{296FADDF-EF18-4E05-BAA8-22AF212D820C}"/>
          </ac:cxnSpMkLst>
        </pc:cxnChg>
        <pc:cxnChg chg="add mod">
          <ac:chgData name="Alberto Tiraboschi" userId="947c9979-937a-429f-97ba-4e5481ed17f6" providerId="ADAL" clId="{8158250A-5227-4903-9157-893582377A50}" dt="2021-02-01T15:25:33.946" v="2342" actId="1037"/>
          <ac:cxnSpMkLst>
            <pc:docMk/>
            <pc:sldMk cId="3711070340" sldId="268"/>
            <ac:cxnSpMk id="12" creationId="{4E948BB1-69BB-4779-9279-2BEDAB673FC2}"/>
          </ac:cxnSpMkLst>
        </pc:cxnChg>
        <pc:cxnChg chg="add del">
          <ac:chgData name="Alberto Tiraboschi" userId="947c9979-937a-429f-97ba-4e5481ed17f6" providerId="ADAL" clId="{8158250A-5227-4903-9157-893582377A50}" dt="2021-02-01T15:25:23.554" v="2332" actId="478"/>
          <ac:cxnSpMkLst>
            <pc:docMk/>
            <pc:sldMk cId="3711070340" sldId="268"/>
            <ac:cxnSpMk id="14" creationId="{4E39E6EE-4BD7-4D83-A599-0A6FA012EF93}"/>
          </ac:cxnSpMkLst>
        </pc:cxnChg>
        <pc:cxnChg chg="add del mod">
          <ac:chgData name="Alberto Tiraboschi" userId="947c9979-937a-429f-97ba-4e5481ed17f6" providerId="ADAL" clId="{8158250A-5227-4903-9157-893582377A50}" dt="2021-02-01T15:25:24.942" v="2333" actId="478"/>
          <ac:cxnSpMkLst>
            <pc:docMk/>
            <pc:sldMk cId="3711070340" sldId="268"/>
            <ac:cxnSpMk id="16" creationId="{B23561A4-90E3-4635-A53A-128349AAA964}"/>
          </ac:cxnSpMkLst>
        </pc:cxnChg>
        <pc:cxnChg chg="add del">
          <ac:chgData name="Alberto Tiraboschi" userId="947c9979-937a-429f-97ba-4e5481ed17f6" providerId="ADAL" clId="{8158250A-5227-4903-9157-893582377A50}" dt="2021-02-01T15:25:26.255" v="2334" actId="478"/>
          <ac:cxnSpMkLst>
            <pc:docMk/>
            <pc:sldMk cId="3711070340" sldId="268"/>
            <ac:cxnSpMk id="18" creationId="{C8FD1632-426F-4F48-890A-671C76425DCB}"/>
          </ac:cxnSpMkLst>
        </pc:cxnChg>
        <pc:cxnChg chg="add del">
          <ac:chgData name="Alberto Tiraboschi" userId="947c9979-937a-429f-97ba-4e5481ed17f6" providerId="ADAL" clId="{8158250A-5227-4903-9157-893582377A50}" dt="2021-02-01T15:25:27.380" v="2335" actId="478"/>
          <ac:cxnSpMkLst>
            <pc:docMk/>
            <pc:sldMk cId="3711070340" sldId="268"/>
            <ac:cxnSpMk id="20" creationId="{A4BA1C24-61B9-420D-A61C-9A79B9743E3B}"/>
          </ac:cxnSpMkLst>
        </pc:cxnChg>
        <pc:cxnChg chg="add del mod">
          <ac:chgData name="Alberto Tiraboschi" userId="947c9979-937a-429f-97ba-4e5481ed17f6" providerId="ADAL" clId="{8158250A-5227-4903-9157-893582377A50}" dt="2021-02-01T15:25:29.289" v="2336" actId="478"/>
          <ac:cxnSpMkLst>
            <pc:docMk/>
            <pc:sldMk cId="3711070340" sldId="268"/>
            <ac:cxnSpMk id="22" creationId="{DCB5760B-13BE-423E-8E19-3E0B6C98FEED}"/>
          </ac:cxnSpMkLst>
        </pc:cxnChg>
        <pc:cxnChg chg="add del">
          <ac:chgData name="Alberto Tiraboschi" userId="947c9979-937a-429f-97ba-4e5481ed17f6" providerId="ADAL" clId="{8158250A-5227-4903-9157-893582377A50}" dt="2021-02-01T15:25:30.549" v="2337" actId="478"/>
          <ac:cxnSpMkLst>
            <pc:docMk/>
            <pc:sldMk cId="3711070340" sldId="268"/>
            <ac:cxnSpMk id="25" creationId="{CDC2A8F0-1DCE-45EA-8513-11427B194375}"/>
          </ac:cxnSpMkLst>
        </pc:cxnChg>
        <pc:cxnChg chg="add mod">
          <ac:chgData name="Alberto Tiraboschi" userId="947c9979-937a-429f-97ba-4e5481ed17f6" providerId="ADAL" clId="{8158250A-5227-4903-9157-893582377A50}" dt="2021-02-01T15:25:52.309" v="2393" actId="1037"/>
          <ac:cxnSpMkLst>
            <pc:docMk/>
            <pc:sldMk cId="3711070340" sldId="268"/>
            <ac:cxnSpMk id="27" creationId="{1149045C-647F-4902-ADAA-1691EB01DC3C}"/>
          </ac:cxnSpMkLst>
        </pc:cxnChg>
        <pc:cxnChg chg="add mod">
          <ac:chgData name="Alberto Tiraboschi" userId="947c9979-937a-429f-97ba-4e5481ed17f6" providerId="ADAL" clId="{8158250A-5227-4903-9157-893582377A50}" dt="2021-02-01T15:26:09.734" v="2441" actId="1038"/>
          <ac:cxnSpMkLst>
            <pc:docMk/>
            <pc:sldMk cId="3711070340" sldId="268"/>
            <ac:cxnSpMk id="28" creationId="{313F9BC4-3DAA-47D6-B4E7-81D6E6179C8E}"/>
          </ac:cxnSpMkLst>
        </pc:cxnChg>
        <pc:cxnChg chg="add mod">
          <ac:chgData name="Alberto Tiraboschi" userId="947c9979-937a-429f-97ba-4e5481ed17f6" providerId="ADAL" clId="{8158250A-5227-4903-9157-893582377A50}" dt="2021-02-01T15:26:09.734" v="2441" actId="1038"/>
          <ac:cxnSpMkLst>
            <pc:docMk/>
            <pc:sldMk cId="3711070340" sldId="268"/>
            <ac:cxnSpMk id="29" creationId="{7DB94C63-2242-4412-B15E-1D581F217A5D}"/>
          </ac:cxnSpMkLst>
        </pc:cxnChg>
        <pc:cxnChg chg="add mod">
          <ac:chgData name="Alberto Tiraboschi" userId="947c9979-937a-429f-97ba-4e5481ed17f6" providerId="ADAL" clId="{8158250A-5227-4903-9157-893582377A50}" dt="2021-02-01T15:26:41.894" v="2445" actId="14100"/>
          <ac:cxnSpMkLst>
            <pc:docMk/>
            <pc:sldMk cId="3711070340" sldId="268"/>
            <ac:cxnSpMk id="31" creationId="{E7F111F1-F7BF-4501-BA25-4E65A2D3BC5D}"/>
          </ac:cxnSpMkLst>
        </pc:cxnChg>
        <pc:cxnChg chg="add mod">
          <ac:chgData name="Alberto Tiraboschi" userId="947c9979-937a-429f-97ba-4e5481ed17f6" providerId="ADAL" clId="{8158250A-5227-4903-9157-893582377A50}" dt="2021-02-01T15:27:25.314" v="2583" actId="1037"/>
          <ac:cxnSpMkLst>
            <pc:docMk/>
            <pc:sldMk cId="3711070340" sldId="268"/>
            <ac:cxnSpMk id="35" creationId="{0DDD48F5-FDD0-4A70-B772-7A56FC5E522E}"/>
          </ac:cxnSpMkLst>
        </pc:cxnChg>
        <pc:cxnChg chg="add mod">
          <ac:chgData name="Alberto Tiraboschi" userId="947c9979-937a-429f-97ba-4e5481ed17f6" providerId="ADAL" clId="{8158250A-5227-4903-9157-893582377A50}" dt="2021-02-01T15:27:26.503" v="2584" actId="1037"/>
          <ac:cxnSpMkLst>
            <pc:docMk/>
            <pc:sldMk cId="3711070340" sldId="268"/>
            <ac:cxnSpMk id="36" creationId="{5CC4C5D2-CF0E-485A-B39A-E191C723A2EC}"/>
          </ac:cxnSpMkLst>
        </pc:cxnChg>
      </pc:sldChg>
      <pc:sldChg chg="modSp add mod ord">
        <pc:chgData name="Alberto Tiraboschi" userId="947c9979-937a-429f-97ba-4e5481ed17f6" providerId="ADAL" clId="{8158250A-5227-4903-9157-893582377A50}" dt="2021-02-01T14:49:44.305" v="1133" actId="20577"/>
        <pc:sldMkLst>
          <pc:docMk/>
          <pc:sldMk cId="1804775687" sldId="269"/>
        </pc:sldMkLst>
        <pc:spChg chg="mod">
          <ac:chgData name="Alberto Tiraboschi" userId="947c9979-937a-429f-97ba-4e5481ed17f6" providerId="ADAL" clId="{8158250A-5227-4903-9157-893582377A50}" dt="2021-02-01T14:46:28.037" v="701" actId="20577"/>
          <ac:spMkLst>
            <pc:docMk/>
            <pc:sldMk cId="1804775687" sldId="269"/>
            <ac:spMk id="2" creationId="{00000000-0000-0000-0000-000000000000}"/>
          </ac:spMkLst>
        </pc:spChg>
        <pc:spChg chg="mod">
          <ac:chgData name="Alberto Tiraboschi" userId="947c9979-937a-429f-97ba-4e5481ed17f6" providerId="ADAL" clId="{8158250A-5227-4903-9157-893582377A50}" dt="2021-02-01T14:49:44.305" v="1133" actId="20577"/>
          <ac:spMkLst>
            <pc:docMk/>
            <pc:sldMk cId="1804775687" sldId="269"/>
            <ac:spMk id="3" creationId="{00000000-0000-0000-0000-000000000000}"/>
          </ac:spMkLst>
        </pc:spChg>
      </pc:sldChg>
      <pc:sldChg chg="modSp add mod ord">
        <pc:chgData name="Alberto Tiraboschi" userId="947c9979-937a-429f-97ba-4e5481ed17f6" providerId="ADAL" clId="{8158250A-5227-4903-9157-893582377A50}" dt="2021-02-01T15:06:51.430" v="2020" actId="20577"/>
        <pc:sldMkLst>
          <pc:docMk/>
          <pc:sldMk cId="2247386395" sldId="270"/>
        </pc:sldMkLst>
        <pc:spChg chg="mod">
          <ac:chgData name="Alberto Tiraboschi" userId="947c9979-937a-429f-97ba-4e5481ed17f6" providerId="ADAL" clId="{8158250A-5227-4903-9157-893582377A50}" dt="2021-02-01T14:59:41.618" v="1711" actId="20577"/>
          <ac:spMkLst>
            <pc:docMk/>
            <pc:sldMk cId="2247386395" sldId="270"/>
            <ac:spMk id="2" creationId="{00000000-0000-0000-0000-000000000000}"/>
          </ac:spMkLst>
        </pc:spChg>
        <pc:spChg chg="mod">
          <ac:chgData name="Alberto Tiraboschi" userId="947c9979-937a-429f-97ba-4e5481ed17f6" providerId="ADAL" clId="{8158250A-5227-4903-9157-893582377A50}" dt="2021-02-01T15:06:51.430" v="2020" actId="20577"/>
          <ac:spMkLst>
            <pc:docMk/>
            <pc:sldMk cId="2247386395" sldId="270"/>
            <ac:spMk id="3" creationId="{00000000-0000-0000-0000-000000000000}"/>
          </ac:spMkLst>
        </pc:spChg>
      </pc:sldChg>
      <pc:sldChg chg="modSp add mod">
        <pc:chgData name="Alberto Tiraboschi" userId="947c9979-937a-429f-97ba-4e5481ed17f6" providerId="ADAL" clId="{8158250A-5227-4903-9157-893582377A50}" dt="2021-02-01T14:56:27.207" v="1579" actId="20577"/>
        <pc:sldMkLst>
          <pc:docMk/>
          <pc:sldMk cId="1046595367" sldId="271"/>
        </pc:sldMkLst>
        <pc:spChg chg="mod">
          <ac:chgData name="Alberto Tiraboschi" userId="947c9979-937a-429f-97ba-4e5481ed17f6" providerId="ADAL" clId="{8158250A-5227-4903-9157-893582377A50}" dt="2021-02-01T14:48:01.842" v="875" actId="20577"/>
          <ac:spMkLst>
            <pc:docMk/>
            <pc:sldMk cId="1046595367" sldId="271"/>
            <ac:spMk id="2" creationId="{00000000-0000-0000-0000-000000000000}"/>
          </ac:spMkLst>
        </pc:spChg>
        <pc:spChg chg="mod">
          <ac:chgData name="Alberto Tiraboschi" userId="947c9979-937a-429f-97ba-4e5481ed17f6" providerId="ADAL" clId="{8158250A-5227-4903-9157-893582377A50}" dt="2021-02-01T14:56:27.207" v="1579" actId="20577"/>
          <ac:spMkLst>
            <pc:docMk/>
            <pc:sldMk cId="1046595367" sldId="271"/>
            <ac:spMk id="3" creationId="{00000000-0000-0000-0000-000000000000}"/>
          </ac:spMkLst>
        </pc:spChg>
      </pc:sldChg>
      <pc:sldChg chg="modSp add mod ord">
        <pc:chgData name="Alberto Tiraboschi" userId="947c9979-937a-429f-97ba-4e5481ed17f6" providerId="ADAL" clId="{8158250A-5227-4903-9157-893582377A50}" dt="2021-02-01T14:56:55.192" v="1597" actId="20577"/>
        <pc:sldMkLst>
          <pc:docMk/>
          <pc:sldMk cId="124761222" sldId="272"/>
        </pc:sldMkLst>
        <pc:spChg chg="mod">
          <ac:chgData name="Alberto Tiraboschi" userId="947c9979-937a-429f-97ba-4e5481ed17f6" providerId="ADAL" clId="{8158250A-5227-4903-9157-893582377A50}" dt="2021-02-01T14:54:19.440" v="1319" actId="20577"/>
          <ac:spMkLst>
            <pc:docMk/>
            <pc:sldMk cId="124761222" sldId="272"/>
            <ac:spMk id="2" creationId="{00000000-0000-0000-0000-000000000000}"/>
          </ac:spMkLst>
        </pc:spChg>
        <pc:spChg chg="mod">
          <ac:chgData name="Alberto Tiraboschi" userId="947c9979-937a-429f-97ba-4e5481ed17f6" providerId="ADAL" clId="{8158250A-5227-4903-9157-893582377A50}" dt="2021-02-01T14:56:55.192" v="1597" actId="20577"/>
          <ac:spMkLst>
            <pc:docMk/>
            <pc:sldMk cId="124761222" sldId="272"/>
            <ac:spMk id="3" creationId="{00000000-0000-0000-0000-000000000000}"/>
          </ac:spMkLst>
        </pc:spChg>
      </pc:sldChg>
      <pc:sldChg chg="addSp delSp modSp add mod">
        <pc:chgData name="Alberto Tiraboschi" userId="947c9979-937a-429f-97ba-4e5481ed17f6" providerId="ADAL" clId="{8158250A-5227-4903-9157-893582377A50}" dt="2021-02-01T14:58:26.673" v="1612" actId="14100"/>
        <pc:sldMkLst>
          <pc:docMk/>
          <pc:sldMk cId="243085225" sldId="273"/>
        </pc:sldMkLst>
        <pc:spChg chg="mod">
          <ac:chgData name="Alberto Tiraboschi" userId="947c9979-937a-429f-97ba-4e5481ed17f6" providerId="ADAL" clId="{8158250A-5227-4903-9157-893582377A50}" dt="2021-02-01T14:57:06.058" v="1602" actId="20577"/>
          <ac:spMkLst>
            <pc:docMk/>
            <pc:sldMk cId="243085225" sldId="273"/>
            <ac:spMk id="2" creationId="{00000000-0000-0000-0000-000000000000}"/>
          </ac:spMkLst>
        </pc:spChg>
        <pc:spChg chg="del mod">
          <ac:chgData name="Alberto Tiraboschi" userId="947c9979-937a-429f-97ba-4e5481ed17f6" providerId="ADAL" clId="{8158250A-5227-4903-9157-893582377A50}" dt="2021-02-01T14:57:57.846" v="1604"/>
          <ac:spMkLst>
            <pc:docMk/>
            <pc:sldMk cId="243085225" sldId="273"/>
            <ac:spMk id="3" creationId="{00000000-0000-0000-0000-000000000000}"/>
          </ac:spMkLst>
        </pc:spChg>
        <pc:graphicFrameChg chg="add mod modGraphic">
          <ac:chgData name="Alberto Tiraboschi" userId="947c9979-937a-429f-97ba-4e5481ed17f6" providerId="ADAL" clId="{8158250A-5227-4903-9157-893582377A50}" dt="2021-02-01T14:58:26.673" v="1612" actId="14100"/>
          <ac:graphicFrameMkLst>
            <pc:docMk/>
            <pc:sldMk cId="243085225" sldId="273"/>
            <ac:graphicFrameMk id="5" creationId="{F0AC7657-7312-4461-A656-A3FBFFF05903}"/>
          </ac:graphicFrameMkLst>
        </pc:graphicFrameChg>
      </pc:sldChg>
      <pc:sldChg chg="add ord">
        <pc:chgData name="Alberto Tiraboschi" userId="947c9979-937a-429f-97ba-4e5481ed17f6" providerId="ADAL" clId="{8158250A-5227-4903-9157-893582377A50}" dt="2021-02-01T15:00:03.645" v="1723"/>
        <pc:sldMkLst>
          <pc:docMk/>
          <pc:sldMk cId="2023924807" sldId="274"/>
        </pc:sldMkLst>
      </pc:sldChg>
      <pc:sldChg chg="modSp add mod">
        <pc:chgData name="Alberto Tiraboschi" userId="947c9979-937a-429f-97ba-4e5481ed17f6" providerId="ADAL" clId="{8158250A-5227-4903-9157-893582377A50}" dt="2021-02-01T15:14:49.821" v="2330" actId="20577"/>
        <pc:sldMkLst>
          <pc:docMk/>
          <pc:sldMk cId="623021501" sldId="275"/>
        </pc:sldMkLst>
        <pc:spChg chg="mod">
          <ac:chgData name="Alberto Tiraboschi" userId="947c9979-937a-429f-97ba-4e5481ed17f6" providerId="ADAL" clId="{8158250A-5227-4903-9157-893582377A50}" dt="2021-02-01T15:00:32.834" v="1735" actId="20577"/>
          <ac:spMkLst>
            <pc:docMk/>
            <pc:sldMk cId="623021501" sldId="275"/>
            <ac:spMk id="2" creationId="{00000000-0000-0000-0000-000000000000}"/>
          </ac:spMkLst>
        </pc:spChg>
        <pc:spChg chg="mod">
          <ac:chgData name="Alberto Tiraboschi" userId="947c9979-937a-429f-97ba-4e5481ed17f6" providerId="ADAL" clId="{8158250A-5227-4903-9157-893582377A50}" dt="2021-02-01T15:14:49.821" v="2330" actId="20577"/>
          <ac:spMkLst>
            <pc:docMk/>
            <pc:sldMk cId="623021501" sldId="275"/>
            <ac:spMk id="3" creationId="{00000000-0000-0000-0000-000000000000}"/>
          </ac:spMkLst>
        </pc:spChg>
      </pc:sldChg>
      <pc:sldChg chg="addSp delSp modSp add mod">
        <pc:chgData name="Alberto Tiraboschi" userId="947c9979-937a-429f-97ba-4e5481ed17f6" providerId="ADAL" clId="{8158250A-5227-4903-9157-893582377A50}" dt="2021-02-01T15:10:23.831" v="2077" actId="208"/>
        <pc:sldMkLst>
          <pc:docMk/>
          <pc:sldMk cId="4137454734" sldId="276"/>
        </pc:sldMkLst>
        <pc:spChg chg="mod">
          <ac:chgData name="Alberto Tiraboschi" userId="947c9979-937a-429f-97ba-4e5481ed17f6" providerId="ADAL" clId="{8158250A-5227-4903-9157-893582377A50}" dt="2021-02-01T15:06:21.817" v="1999" actId="20577"/>
          <ac:spMkLst>
            <pc:docMk/>
            <pc:sldMk cId="4137454734" sldId="276"/>
            <ac:spMk id="2" creationId="{00000000-0000-0000-0000-000000000000}"/>
          </ac:spMkLst>
        </pc:spChg>
        <pc:spChg chg="del mod">
          <ac:chgData name="Alberto Tiraboschi" userId="947c9979-937a-429f-97ba-4e5481ed17f6" providerId="ADAL" clId="{8158250A-5227-4903-9157-893582377A50}" dt="2021-02-01T15:08:44.733" v="2021" actId="22"/>
          <ac:spMkLst>
            <pc:docMk/>
            <pc:sldMk cId="4137454734" sldId="276"/>
            <ac:spMk id="3" creationId="{00000000-0000-0000-0000-000000000000}"/>
          </ac:spMkLst>
        </pc:spChg>
        <pc:spChg chg="add mod">
          <ac:chgData name="Alberto Tiraboschi" userId="947c9979-937a-429f-97ba-4e5481ed17f6" providerId="ADAL" clId="{8158250A-5227-4903-9157-893582377A50}" dt="2021-02-01T15:10:23.831" v="2077" actId="208"/>
          <ac:spMkLst>
            <pc:docMk/>
            <pc:sldMk cId="4137454734" sldId="276"/>
            <ac:spMk id="7" creationId="{DAD86DAC-56D7-4D47-80A7-AA136D482584}"/>
          </ac:spMkLst>
        </pc:spChg>
        <pc:picChg chg="add mod ord">
          <ac:chgData name="Alberto Tiraboschi" userId="947c9979-937a-429f-97ba-4e5481ed17f6" providerId="ADAL" clId="{8158250A-5227-4903-9157-893582377A50}" dt="2021-02-01T15:09:27.503" v="2030" actId="1076"/>
          <ac:picMkLst>
            <pc:docMk/>
            <pc:sldMk cId="4137454734" sldId="276"/>
            <ac:picMk id="6" creationId="{8FE5E8B3-3CFC-4E15-A782-5539B7635A20}"/>
          </ac:picMkLst>
        </pc:picChg>
        <pc:cxnChg chg="add mod">
          <ac:chgData name="Alberto Tiraboschi" userId="947c9979-937a-429f-97ba-4e5481ed17f6" providerId="ADAL" clId="{8158250A-5227-4903-9157-893582377A50}" dt="2021-02-01T15:10:23.831" v="2077" actId="208"/>
          <ac:cxnSpMkLst>
            <pc:docMk/>
            <pc:sldMk cId="4137454734" sldId="276"/>
            <ac:cxnSpMk id="9" creationId="{B5849846-BA3E-4069-A717-4DE59DEB9C3B}"/>
          </ac:cxnSpMkLst>
        </pc:cxnChg>
      </pc:sldChg>
      <pc:sldChg chg="addSp delSp modSp add mod">
        <pc:chgData name="Alberto Tiraboschi" userId="947c9979-937a-429f-97ba-4e5481ed17f6" providerId="ADAL" clId="{8158250A-5227-4903-9157-893582377A50}" dt="2021-02-01T15:12:22.797" v="2183" actId="1038"/>
        <pc:sldMkLst>
          <pc:docMk/>
          <pc:sldMk cId="925871428" sldId="277"/>
        </pc:sldMkLst>
        <pc:spChg chg="mod">
          <ac:chgData name="Alberto Tiraboschi" userId="947c9979-937a-429f-97ba-4e5481ed17f6" providerId="ADAL" clId="{8158250A-5227-4903-9157-893582377A50}" dt="2021-02-01T15:06:27.647" v="2016" actId="20577"/>
          <ac:spMkLst>
            <pc:docMk/>
            <pc:sldMk cId="925871428" sldId="277"/>
            <ac:spMk id="2" creationId="{00000000-0000-0000-0000-000000000000}"/>
          </ac:spMkLst>
        </pc:spChg>
        <pc:spChg chg="del mod">
          <ac:chgData name="Alberto Tiraboschi" userId="947c9979-937a-429f-97ba-4e5481ed17f6" providerId="ADAL" clId="{8158250A-5227-4903-9157-893582377A50}" dt="2021-02-01T15:11:48.988" v="2078" actId="22"/>
          <ac:spMkLst>
            <pc:docMk/>
            <pc:sldMk cId="925871428" sldId="277"/>
            <ac:spMk id="3" creationId="{00000000-0000-0000-0000-000000000000}"/>
          </ac:spMkLst>
        </pc:spChg>
        <pc:spChg chg="add mod">
          <ac:chgData name="Alberto Tiraboschi" userId="947c9979-937a-429f-97ba-4e5481ed17f6" providerId="ADAL" clId="{8158250A-5227-4903-9157-893582377A50}" dt="2021-02-01T15:12:09.890" v="2144" actId="1035"/>
          <ac:spMkLst>
            <pc:docMk/>
            <pc:sldMk cId="925871428" sldId="277"/>
            <ac:spMk id="7" creationId="{FED73ECB-C17F-4A9B-B6D2-0BBB9C92622F}"/>
          </ac:spMkLst>
        </pc:spChg>
        <pc:picChg chg="add mod ord">
          <ac:chgData name="Alberto Tiraboschi" userId="947c9979-937a-429f-97ba-4e5481ed17f6" providerId="ADAL" clId="{8158250A-5227-4903-9157-893582377A50}" dt="2021-02-01T15:11:48.988" v="2078" actId="22"/>
          <ac:picMkLst>
            <pc:docMk/>
            <pc:sldMk cId="925871428" sldId="277"/>
            <ac:picMk id="6" creationId="{98A37AF7-F06B-4A1C-923B-AA94C4157A46}"/>
          </ac:picMkLst>
        </pc:picChg>
        <pc:cxnChg chg="add mod">
          <ac:chgData name="Alberto Tiraboschi" userId="947c9979-937a-429f-97ba-4e5481ed17f6" providerId="ADAL" clId="{8158250A-5227-4903-9157-893582377A50}" dt="2021-02-01T15:12:22.797" v="2183" actId="1038"/>
          <ac:cxnSpMkLst>
            <pc:docMk/>
            <pc:sldMk cId="925871428" sldId="277"/>
            <ac:cxnSpMk id="8" creationId="{F14820E2-A67D-4A91-A81A-9C83A3E70A0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5039F-0795-4286-B74C-019658E912BA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6AA11-C4DE-4347-9AB9-54CFD27086B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920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38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Nome_Laureando1, Nome_Laureando2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>
            <a:extLst>
              <a:ext uri="{FF2B5EF4-FFF2-40B4-BE49-F238E27FC236}">
                <a16:creationId xmlns:a16="http://schemas.microsoft.com/office/drawing/2014/main" id="{8A491399-C668-4FA4-86E4-6AF1B8373722}"/>
              </a:ext>
            </a:extLst>
          </p:cNvPr>
          <p:cNvSpPr txBox="1">
            <a:spLocks/>
          </p:cNvSpPr>
          <p:nvPr/>
        </p:nvSpPr>
        <p:spPr>
          <a:xfrm>
            <a:off x="651059" y="4178300"/>
            <a:ext cx="7772400" cy="137795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dirty="0"/>
              <a:t>Progetto di Embedded Systems 1</a:t>
            </a:r>
          </a:p>
          <a:p>
            <a:pPr algn="r"/>
            <a:r>
              <a:rPr lang="it-IT" sz="2200" dirty="0"/>
              <a:t>Alberto Tiraboschi   920775</a:t>
            </a:r>
            <a:br>
              <a:rPr lang="it-IT" sz="2200" dirty="0"/>
            </a:br>
            <a:r>
              <a:rPr lang="it-IT" sz="2200" dirty="0"/>
              <a:t>Alessandro Andrea Vogrig   964890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Decodifica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Un blocco </a:t>
            </a:r>
            <a:r>
              <a:rPr lang="it-IT" b="1" dirty="0" err="1">
                <a:solidFill>
                  <a:srgbClr val="003F6E"/>
                </a:solidFill>
              </a:rPr>
              <a:t>always</a:t>
            </a:r>
            <a:r>
              <a:rPr lang="it-IT" b="1" dirty="0">
                <a:solidFill>
                  <a:srgbClr val="003F6E"/>
                </a:solidFill>
              </a:rPr>
              <a:t> viene attivato con un valore messo a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Prepara un nuovo pacchetto a 8 bit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Memorizza i bit di </a:t>
            </a:r>
            <a:r>
              <a:rPr lang="it-IT" b="1" dirty="0" err="1">
                <a:solidFill>
                  <a:srgbClr val="003F6E"/>
                </a:solidFill>
              </a:rPr>
              <a:t>Hamming</a:t>
            </a:r>
            <a:endParaRPr lang="it-IT" b="1" dirty="0">
              <a:solidFill>
                <a:srgbClr val="003F6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Memorizza il bit di </a:t>
            </a:r>
            <a:r>
              <a:rPr lang="it-IT" b="1" dirty="0" err="1">
                <a:solidFill>
                  <a:srgbClr val="003F6E"/>
                </a:solidFill>
              </a:rPr>
              <a:t>parita’</a:t>
            </a:r>
            <a:endParaRPr lang="it-IT" b="1" dirty="0">
              <a:solidFill>
                <a:srgbClr val="003F6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Segnala se </a:t>
            </a:r>
            <a:r>
              <a:rPr lang="it-IT" b="1" dirty="0" err="1">
                <a:solidFill>
                  <a:srgbClr val="003F6E"/>
                </a:solidFill>
              </a:rPr>
              <a:t>c’e’</a:t>
            </a:r>
            <a:r>
              <a:rPr lang="it-IT" b="1" dirty="0">
                <a:solidFill>
                  <a:srgbClr val="003F6E"/>
                </a:solidFill>
              </a:rPr>
              <a:t> qualche errore ed eventualmente lo corregge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In dettaglio nella slide successiva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Inserisce il vecchio pacchetto nelle opportune posizioni del nuovo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76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Decodifica (2)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0AC7657-7312-4461-A656-A3FBFFF059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9527074"/>
              </p:ext>
            </p:extLst>
          </p:nvPr>
        </p:nvGraphicFramePr>
        <p:xfrm>
          <a:off x="738231" y="2072081"/>
          <a:ext cx="7860484" cy="2969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9889">
                  <a:extLst>
                    <a:ext uri="{9D8B030D-6E8A-4147-A177-3AD203B41FA5}">
                      <a16:colId xmlns:a16="http://schemas.microsoft.com/office/drawing/2014/main" val="169056634"/>
                    </a:ext>
                  </a:extLst>
                </a:gridCol>
                <a:gridCol w="2619889">
                  <a:extLst>
                    <a:ext uri="{9D8B030D-6E8A-4147-A177-3AD203B41FA5}">
                      <a16:colId xmlns:a16="http://schemas.microsoft.com/office/drawing/2014/main" val="3856706971"/>
                    </a:ext>
                  </a:extLst>
                </a:gridCol>
                <a:gridCol w="2620706">
                  <a:extLst>
                    <a:ext uri="{9D8B030D-6E8A-4147-A177-3AD203B41FA5}">
                      <a16:colId xmlns:a16="http://schemas.microsoft.com/office/drawing/2014/main" val="435450878"/>
                    </a:ext>
                  </a:extLst>
                </a:gridCol>
              </a:tblGrid>
              <a:tr h="59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esito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851573"/>
                  </a:ext>
                </a:extLst>
              </a:tr>
              <a:tr h="59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= 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No errors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408861"/>
                  </a:ext>
                </a:extLst>
              </a:tr>
              <a:tr h="59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= 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Error on the bit 13. Can be fixed.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6629692"/>
                  </a:ext>
                </a:extLst>
              </a:tr>
              <a:tr h="59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&gt; 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Single bit error. Can be fixed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2050182"/>
                  </a:ext>
                </a:extLst>
              </a:tr>
              <a:tr h="59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&gt; 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Double error. Cannot be fixed.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076652"/>
                  </a:ext>
                </a:extLst>
              </a:tr>
            </a:tbl>
          </a:graphicData>
        </a:graphic>
      </p:graphicFrame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8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Trasmissione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Un blocco </a:t>
            </a:r>
            <a:r>
              <a:rPr lang="it-IT" b="1" dirty="0" err="1">
                <a:solidFill>
                  <a:srgbClr val="003F6E"/>
                </a:solidFill>
              </a:rPr>
              <a:t>always</a:t>
            </a:r>
            <a:r>
              <a:rPr lang="it-IT" b="1" dirty="0">
                <a:solidFill>
                  <a:srgbClr val="003F6E"/>
                </a:solidFill>
              </a:rPr>
              <a:t> viene attivato con un valore messo a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Ad ogni ciclo di </a:t>
            </a:r>
            <a:r>
              <a:rPr lang="it-IT" b="1" dirty="0" err="1">
                <a:solidFill>
                  <a:srgbClr val="003F6E"/>
                </a:solidFill>
              </a:rPr>
              <a:t>clk_baud</a:t>
            </a:r>
            <a:r>
              <a:rPr lang="it-IT" b="1" dirty="0">
                <a:solidFill>
                  <a:srgbClr val="003F6E"/>
                </a:solidFill>
              </a:rPr>
              <a:t> (</a:t>
            </a:r>
            <a:r>
              <a:rPr lang="it-IT" b="1" dirty="0" err="1">
                <a:solidFill>
                  <a:srgbClr val="003F6E"/>
                </a:solidFill>
              </a:rPr>
              <a:t>clk_baud_ds</a:t>
            </a:r>
            <a:r>
              <a:rPr lang="it-IT" b="1" dirty="0">
                <a:solidFill>
                  <a:srgbClr val="003F6E"/>
                </a:solidFill>
              </a:rPr>
              <a:t>) mette in output il valore del bit su </a:t>
            </a:r>
            <a:r>
              <a:rPr lang="it-IT" b="1" dirty="0" err="1">
                <a:solidFill>
                  <a:srgbClr val="003F6E"/>
                </a:solidFill>
              </a:rPr>
              <a:t>uart_tx</a:t>
            </a:r>
            <a:r>
              <a:rPr lang="it-IT" b="1" dirty="0">
                <a:solidFill>
                  <a:srgbClr val="003F6E"/>
                </a:solidFill>
              </a:rPr>
              <a:t> (</a:t>
            </a:r>
            <a:r>
              <a:rPr lang="it-IT" b="1" dirty="0" err="1">
                <a:solidFill>
                  <a:srgbClr val="003F6E"/>
                </a:solidFill>
              </a:rPr>
              <a:t>out_bit_tx</a:t>
            </a:r>
            <a:r>
              <a:rPr lang="it-IT" b="1" dirty="0">
                <a:solidFill>
                  <a:srgbClr val="003F6E"/>
                </a:solidFill>
              </a:rPr>
              <a:t>)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92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 err="1"/>
              <a:t>Testbench</a:t>
            </a:r>
            <a:endParaRPr lang="it-IT" sz="4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Per verificare il funzionamento abbiamo costruito un semplice </a:t>
            </a:r>
            <a:r>
              <a:rPr lang="it-IT" b="1" dirty="0" err="1">
                <a:solidFill>
                  <a:srgbClr val="003F6E"/>
                </a:solidFill>
              </a:rPr>
              <a:t>testbench</a:t>
            </a:r>
            <a:endParaRPr lang="it-IT" b="1" dirty="0">
              <a:solidFill>
                <a:srgbClr val="003F6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Il microprocessore invia le lettere dell’alfabeto in ordine crescente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Il </a:t>
            </a:r>
            <a:r>
              <a:rPr lang="it-IT" b="1" dirty="0" err="1">
                <a:solidFill>
                  <a:srgbClr val="003F6E"/>
                </a:solidFill>
              </a:rPr>
              <a:t>testbench</a:t>
            </a:r>
            <a:r>
              <a:rPr lang="it-IT" b="1" dirty="0">
                <a:solidFill>
                  <a:srgbClr val="003F6E"/>
                </a:solidFill>
              </a:rPr>
              <a:t> cortocircuita </a:t>
            </a:r>
            <a:r>
              <a:rPr lang="it-IT" b="1" dirty="0" err="1">
                <a:solidFill>
                  <a:srgbClr val="003F6E"/>
                </a:solidFill>
              </a:rPr>
              <a:t>out_bit_tx</a:t>
            </a:r>
            <a:r>
              <a:rPr lang="it-IT" b="1" dirty="0">
                <a:solidFill>
                  <a:srgbClr val="003F6E"/>
                </a:solidFill>
              </a:rPr>
              <a:t> e </a:t>
            </a:r>
            <a:r>
              <a:rPr lang="it-IT" b="1" dirty="0" err="1">
                <a:solidFill>
                  <a:srgbClr val="003F6E"/>
                </a:solidFill>
              </a:rPr>
              <a:t>in_bit_rx</a:t>
            </a:r>
            <a:r>
              <a:rPr lang="it-IT" b="1" dirty="0">
                <a:solidFill>
                  <a:srgbClr val="003F6E"/>
                </a:solidFill>
              </a:rPr>
              <a:t>, </a:t>
            </a:r>
            <a:r>
              <a:rPr lang="it-IT" b="1" dirty="0" err="1">
                <a:solidFill>
                  <a:srgbClr val="003F6E"/>
                </a:solidFill>
              </a:rPr>
              <a:t>cosi’</a:t>
            </a:r>
            <a:r>
              <a:rPr lang="it-IT" b="1" dirty="0">
                <a:solidFill>
                  <a:srgbClr val="003F6E"/>
                </a:solidFill>
              </a:rPr>
              <a:t> da attivare entrambe le linee di codifica e decodifica.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Verifica di un pacchetto con 1 errore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Verifica di un pacchetto con 2 errori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302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1 errore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E5E8B3-3CFC-4E15-A782-5539B7635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09847"/>
            <a:ext cx="8323263" cy="3906669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D86DAC-56D7-4D47-80A7-AA136D482584}"/>
              </a:ext>
            </a:extLst>
          </p:cNvPr>
          <p:cNvSpPr/>
          <p:nvPr/>
        </p:nvSpPr>
        <p:spPr>
          <a:xfrm>
            <a:off x="5746460" y="3510793"/>
            <a:ext cx="1610685" cy="87664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849846-BA3E-4069-A717-4DE59DEB9C3B}"/>
              </a:ext>
            </a:extLst>
          </p:cNvPr>
          <p:cNvCxnSpPr>
            <a:cxnSpLocks/>
          </p:cNvCxnSpPr>
          <p:nvPr/>
        </p:nvCxnSpPr>
        <p:spPr>
          <a:xfrm>
            <a:off x="5150840" y="5041783"/>
            <a:ext cx="166102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5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2 errori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A37AF7-F06B-4A1C-923B-AA94C4157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91441"/>
            <a:ext cx="8323263" cy="3943481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D73ECB-C17F-4A9B-B6D2-0BBB9C92622F}"/>
              </a:ext>
            </a:extLst>
          </p:cNvPr>
          <p:cNvSpPr/>
          <p:nvPr/>
        </p:nvSpPr>
        <p:spPr>
          <a:xfrm>
            <a:off x="4806892" y="3603072"/>
            <a:ext cx="1610685" cy="87664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820E2-A67D-4A91-A81A-9C83A3E70A08}"/>
              </a:ext>
            </a:extLst>
          </p:cNvPr>
          <p:cNvCxnSpPr>
            <a:cxnSpLocks/>
          </p:cNvCxnSpPr>
          <p:nvPr/>
        </p:nvCxnSpPr>
        <p:spPr>
          <a:xfrm>
            <a:off x="4412608" y="5335398"/>
            <a:ext cx="1661020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87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Fine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it-IT" sz="4800" b="1" dirty="0">
              <a:solidFill>
                <a:srgbClr val="003F6E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38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B0B8A42-63DA-45F6-825B-81CDF7FA3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092361"/>
            <a:ext cx="8323263" cy="1541641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7A5EB79-2A66-4017-BBA7-A2C7958ED0A7}"/>
              </a:ext>
            </a:extLst>
          </p:cNvPr>
          <p:cNvSpPr/>
          <p:nvPr/>
        </p:nvSpPr>
        <p:spPr>
          <a:xfrm>
            <a:off x="2558642" y="3884103"/>
            <a:ext cx="6221821" cy="51172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E2F1E5B-EAD3-4BE8-A434-CDB0F1784536}"/>
              </a:ext>
            </a:extLst>
          </p:cNvPr>
          <p:cNvSpPr txBox="1"/>
          <p:nvPr/>
        </p:nvSpPr>
        <p:spPr>
          <a:xfrm>
            <a:off x="5468564" y="5323562"/>
            <a:ext cx="838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3F6E"/>
                </a:solidFill>
                <a:latin typeface="Arial"/>
                <a:cs typeface="Arial"/>
              </a:rPr>
              <a:t>???</a:t>
            </a:r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58179791-AEFA-4C72-8BD5-EFDC884A9D6D}"/>
              </a:ext>
            </a:extLst>
          </p:cNvPr>
          <p:cNvSpPr/>
          <p:nvPr/>
        </p:nvSpPr>
        <p:spPr>
          <a:xfrm>
            <a:off x="5565038" y="4488110"/>
            <a:ext cx="645952" cy="835452"/>
          </a:xfrm>
          <a:prstGeom prst="downArrow">
            <a:avLst>
              <a:gd name="adj1" fmla="val 50000"/>
              <a:gd name="adj2" fmla="val 720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86BF138E-0396-428B-B7CD-DF1E0F09050C}"/>
              </a:ext>
            </a:extLst>
          </p:cNvPr>
          <p:cNvSpPr txBox="1">
            <a:spLocks/>
          </p:cNvSpPr>
          <p:nvPr/>
        </p:nvSpPr>
        <p:spPr>
          <a:xfrm>
            <a:off x="548795" y="1701028"/>
            <a:ext cx="8229600" cy="1354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b="1" dirty="0">
                <a:solidFill>
                  <a:srgbClr val="003F6E"/>
                </a:solidFill>
              </a:rPr>
              <a:t>Durante la simulazione, non è facile capire quali dati vengono trasmessi su linee seriali</a:t>
            </a:r>
          </a:p>
        </p:txBody>
      </p:sp>
    </p:spTree>
    <p:extLst>
      <p:ext uri="{BB962C8B-B14F-4D97-AF65-F5344CB8AC3E}">
        <p14:creationId xmlns:p14="http://schemas.microsoft.com/office/powerpoint/2010/main" val="203889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548795" y="1696244"/>
            <a:ext cx="8229600" cy="1354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b="1" dirty="0">
                <a:solidFill>
                  <a:srgbClr val="003F6E"/>
                </a:solidFill>
              </a:rPr>
              <a:t>Nelle trasmissioni seriali con UART non è sempre possibile avere un bit destinato al controllo degli errori.</a:t>
            </a:r>
          </a:p>
          <a:p>
            <a:pPr>
              <a:defRPr/>
            </a:pPr>
            <a:r>
              <a:rPr lang="it-IT" b="1" dirty="0">
                <a:solidFill>
                  <a:srgbClr val="003F6E"/>
                </a:solidFill>
              </a:rPr>
              <a:t>Inoltre, potrebbe non essere sufficiente.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A6F35BC-F2A2-4843-B5EC-BB1F1E97C001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1BC94DC1-A66E-4B57-B377-B833B36D0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130107"/>
              </p:ext>
            </p:extLst>
          </p:nvPr>
        </p:nvGraphicFramePr>
        <p:xfrm>
          <a:off x="495358" y="3720379"/>
          <a:ext cx="8167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488">
                  <a:extLst>
                    <a:ext uri="{9D8B030D-6E8A-4147-A177-3AD203B41FA5}">
                      <a16:colId xmlns:a16="http://schemas.microsoft.com/office/drawing/2014/main" val="986409020"/>
                    </a:ext>
                  </a:extLst>
                </a:gridCol>
                <a:gridCol w="742488">
                  <a:extLst>
                    <a:ext uri="{9D8B030D-6E8A-4147-A177-3AD203B41FA5}">
                      <a16:colId xmlns:a16="http://schemas.microsoft.com/office/drawing/2014/main" val="4037382041"/>
                    </a:ext>
                  </a:extLst>
                </a:gridCol>
                <a:gridCol w="742488">
                  <a:extLst>
                    <a:ext uri="{9D8B030D-6E8A-4147-A177-3AD203B41FA5}">
                      <a16:colId xmlns:a16="http://schemas.microsoft.com/office/drawing/2014/main" val="1709109978"/>
                    </a:ext>
                  </a:extLst>
                </a:gridCol>
                <a:gridCol w="742488">
                  <a:extLst>
                    <a:ext uri="{9D8B030D-6E8A-4147-A177-3AD203B41FA5}">
                      <a16:colId xmlns:a16="http://schemas.microsoft.com/office/drawing/2014/main" val="2484136896"/>
                    </a:ext>
                  </a:extLst>
                </a:gridCol>
                <a:gridCol w="742488">
                  <a:extLst>
                    <a:ext uri="{9D8B030D-6E8A-4147-A177-3AD203B41FA5}">
                      <a16:colId xmlns:a16="http://schemas.microsoft.com/office/drawing/2014/main" val="2947973497"/>
                    </a:ext>
                  </a:extLst>
                </a:gridCol>
                <a:gridCol w="742488">
                  <a:extLst>
                    <a:ext uri="{9D8B030D-6E8A-4147-A177-3AD203B41FA5}">
                      <a16:colId xmlns:a16="http://schemas.microsoft.com/office/drawing/2014/main" val="3330966515"/>
                    </a:ext>
                  </a:extLst>
                </a:gridCol>
                <a:gridCol w="742488">
                  <a:extLst>
                    <a:ext uri="{9D8B030D-6E8A-4147-A177-3AD203B41FA5}">
                      <a16:colId xmlns:a16="http://schemas.microsoft.com/office/drawing/2014/main" val="2585199088"/>
                    </a:ext>
                  </a:extLst>
                </a:gridCol>
                <a:gridCol w="742488">
                  <a:extLst>
                    <a:ext uri="{9D8B030D-6E8A-4147-A177-3AD203B41FA5}">
                      <a16:colId xmlns:a16="http://schemas.microsoft.com/office/drawing/2014/main" val="583165374"/>
                    </a:ext>
                  </a:extLst>
                </a:gridCol>
                <a:gridCol w="742488">
                  <a:extLst>
                    <a:ext uri="{9D8B030D-6E8A-4147-A177-3AD203B41FA5}">
                      <a16:colId xmlns:a16="http://schemas.microsoft.com/office/drawing/2014/main" val="1528549803"/>
                    </a:ext>
                  </a:extLst>
                </a:gridCol>
                <a:gridCol w="742488">
                  <a:extLst>
                    <a:ext uri="{9D8B030D-6E8A-4147-A177-3AD203B41FA5}">
                      <a16:colId xmlns:a16="http://schemas.microsoft.com/office/drawing/2014/main" val="1404352560"/>
                    </a:ext>
                  </a:extLst>
                </a:gridCol>
                <a:gridCol w="742488">
                  <a:extLst>
                    <a:ext uri="{9D8B030D-6E8A-4147-A177-3AD203B41FA5}">
                      <a16:colId xmlns:a16="http://schemas.microsoft.com/office/drawing/2014/main" val="620286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Parity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104857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D4831688-AED1-4022-A95A-72CFA1817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731286"/>
              </p:ext>
            </p:extLst>
          </p:nvPr>
        </p:nvGraphicFramePr>
        <p:xfrm>
          <a:off x="1189555" y="4432635"/>
          <a:ext cx="67648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489">
                  <a:extLst>
                    <a:ext uri="{9D8B030D-6E8A-4147-A177-3AD203B41FA5}">
                      <a16:colId xmlns:a16="http://schemas.microsoft.com/office/drawing/2014/main" val="986409020"/>
                    </a:ext>
                  </a:extLst>
                </a:gridCol>
                <a:gridCol w="676489">
                  <a:extLst>
                    <a:ext uri="{9D8B030D-6E8A-4147-A177-3AD203B41FA5}">
                      <a16:colId xmlns:a16="http://schemas.microsoft.com/office/drawing/2014/main" val="3677066144"/>
                    </a:ext>
                  </a:extLst>
                </a:gridCol>
                <a:gridCol w="676489">
                  <a:extLst>
                    <a:ext uri="{9D8B030D-6E8A-4147-A177-3AD203B41FA5}">
                      <a16:colId xmlns:a16="http://schemas.microsoft.com/office/drawing/2014/main" val="1709109978"/>
                    </a:ext>
                  </a:extLst>
                </a:gridCol>
                <a:gridCol w="676489">
                  <a:extLst>
                    <a:ext uri="{9D8B030D-6E8A-4147-A177-3AD203B41FA5}">
                      <a16:colId xmlns:a16="http://schemas.microsoft.com/office/drawing/2014/main" val="2484136896"/>
                    </a:ext>
                  </a:extLst>
                </a:gridCol>
                <a:gridCol w="676489">
                  <a:extLst>
                    <a:ext uri="{9D8B030D-6E8A-4147-A177-3AD203B41FA5}">
                      <a16:colId xmlns:a16="http://schemas.microsoft.com/office/drawing/2014/main" val="2947973497"/>
                    </a:ext>
                  </a:extLst>
                </a:gridCol>
                <a:gridCol w="676489">
                  <a:extLst>
                    <a:ext uri="{9D8B030D-6E8A-4147-A177-3AD203B41FA5}">
                      <a16:colId xmlns:a16="http://schemas.microsoft.com/office/drawing/2014/main" val="3330966515"/>
                    </a:ext>
                  </a:extLst>
                </a:gridCol>
                <a:gridCol w="676489">
                  <a:extLst>
                    <a:ext uri="{9D8B030D-6E8A-4147-A177-3AD203B41FA5}">
                      <a16:colId xmlns:a16="http://schemas.microsoft.com/office/drawing/2014/main" val="2585199088"/>
                    </a:ext>
                  </a:extLst>
                </a:gridCol>
                <a:gridCol w="676489">
                  <a:extLst>
                    <a:ext uri="{9D8B030D-6E8A-4147-A177-3AD203B41FA5}">
                      <a16:colId xmlns:a16="http://schemas.microsoft.com/office/drawing/2014/main" val="583165374"/>
                    </a:ext>
                  </a:extLst>
                </a:gridCol>
                <a:gridCol w="676489">
                  <a:extLst>
                    <a:ext uri="{9D8B030D-6E8A-4147-A177-3AD203B41FA5}">
                      <a16:colId xmlns:a16="http://schemas.microsoft.com/office/drawing/2014/main" val="1528549803"/>
                    </a:ext>
                  </a:extLst>
                </a:gridCol>
                <a:gridCol w="676489">
                  <a:extLst>
                    <a:ext uri="{9D8B030D-6E8A-4147-A177-3AD203B41FA5}">
                      <a16:colId xmlns:a16="http://schemas.microsoft.com/office/drawing/2014/main" val="620286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Bit7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104857"/>
                  </a:ext>
                </a:extLst>
              </a:tr>
            </a:tbl>
          </a:graphicData>
        </a:graphic>
      </p:graphicFrame>
      <p:sp>
        <p:nvSpPr>
          <p:cNvPr id="11" name="Saetta 10">
            <a:extLst>
              <a:ext uri="{FF2B5EF4-FFF2-40B4-BE49-F238E27FC236}">
                <a16:creationId xmlns:a16="http://schemas.microsoft.com/office/drawing/2014/main" id="{BECBC345-7A1E-4EEE-9655-DCB0202BA09F}"/>
              </a:ext>
            </a:extLst>
          </p:cNvPr>
          <p:cNvSpPr/>
          <p:nvPr/>
        </p:nvSpPr>
        <p:spPr>
          <a:xfrm>
            <a:off x="2816474" y="3112738"/>
            <a:ext cx="570452" cy="545284"/>
          </a:xfrm>
          <a:prstGeom prst="lightningBol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aetta 11">
            <a:extLst>
              <a:ext uri="{FF2B5EF4-FFF2-40B4-BE49-F238E27FC236}">
                <a16:creationId xmlns:a16="http://schemas.microsoft.com/office/drawing/2014/main" id="{37C42B9A-C1FD-4A73-9FF2-004F1C6265A1}"/>
              </a:ext>
            </a:extLst>
          </p:cNvPr>
          <p:cNvSpPr/>
          <p:nvPr/>
        </p:nvSpPr>
        <p:spPr>
          <a:xfrm>
            <a:off x="4286774" y="3112738"/>
            <a:ext cx="570452" cy="545284"/>
          </a:xfrm>
          <a:prstGeom prst="lightningBol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Elemento grafico 14" descr="Segno di spunta con riempimento a tinta unita">
            <a:extLst>
              <a:ext uri="{FF2B5EF4-FFF2-40B4-BE49-F238E27FC236}">
                <a16:creationId xmlns:a16="http://schemas.microsoft.com/office/drawing/2014/main" id="{EAB978D4-D25A-4D08-A06D-D8AB9BBC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8342" y="2991214"/>
            <a:ext cx="746103" cy="74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003F6E"/>
                </a:solidFill>
              </a:rPr>
              <a:t>Il nostro progetto mira a mitigare queste problematiche introducendo: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Correzione degli errori con codice di </a:t>
            </a:r>
            <a:r>
              <a:rPr lang="it-IT" b="1" dirty="0" err="1">
                <a:solidFill>
                  <a:srgbClr val="003F6E"/>
                </a:solidFill>
              </a:rPr>
              <a:t>Hamming</a:t>
            </a:r>
            <a:endParaRPr lang="it-IT" b="1" dirty="0">
              <a:solidFill>
                <a:srgbClr val="003F6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Decoder seriale parallelo per visualizzare i caratteri trasmessi e ricevuti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404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164360" y="2776755"/>
            <a:ext cx="4320330" cy="1879135"/>
          </a:xfrm>
        </p:spPr>
        <p:txBody>
          <a:bodyPr>
            <a:normAutofit fontScale="77500" lnSpcReduction="20000"/>
          </a:bodyPr>
          <a:lstStyle/>
          <a:p>
            <a:r>
              <a:rPr lang="it-IT" b="1" dirty="0">
                <a:solidFill>
                  <a:srgbClr val="003F6E"/>
                </a:solidFill>
              </a:rPr>
              <a:t>Il nostro progetto mira a mitigare queste problematiche introducendo: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Correzione degli errori con codice di </a:t>
            </a:r>
            <a:r>
              <a:rPr lang="it-IT" b="1" dirty="0" err="1">
                <a:solidFill>
                  <a:srgbClr val="003F6E"/>
                </a:solidFill>
              </a:rPr>
              <a:t>Hamming</a:t>
            </a:r>
            <a:endParaRPr lang="it-IT" b="1" dirty="0">
              <a:solidFill>
                <a:srgbClr val="003F6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Decoder seriale parallelo per visualizzare i caratteri trasmessi e ricevuti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AC87D6E-C93A-402D-8FCB-BE7EA3EF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95" y="2214392"/>
            <a:ext cx="6511582" cy="29028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26B059-8DC6-45EB-9895-8E0B586FEB5F}"/>
              </a:ext>
            </a:extLst>
          </p:cNvPr>
          <p:cNvSpPr txBox="1"/>
          <p:nvPr/>
        </p:nvSpPr>
        <p:spPr>
          <a:xfrm>
            <a:off x="3105367" y="5209864"/>
            <a:ext cx="225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2060"/>
                </a:solidFill>
              </a:rPr>
              <a:t>Modulo AXI UART Lite</a:t>
            </a:r>
          </a:p>
        </p:txBody>
      </p:sp>
    </p:spTree>
    <p:extLst>
      <p:ext uri="{BB962C8B-B14F-4D97-AF65-F5344CB8AC3E}">
        <p14:creationId xmlns:p14="http://schemas.microsoft.com/office/powerpoint/2010/main" val="394546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003F6E"/>
                </a:solidFill>
              </a:rPr>
              <a:t>Il nostro progetto mira a mitigare queste problematiche introducendo: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Correzione degli errori con codice di </a:t>
            </a:r>
            <a:r>
              <a:rPr lang="it-IT" b="1" dirty="0" err="1">
                <a:solidFill>
                  <a:srgbClr val="003F6E"/>
                </a:solidFill>
              </a:rPr>
              <a:t>Hamming</a:t>
            </a:r>
            <a:endParaRPr lang="it-IT" b="1" dirty="0">
              <a:solidFill>
                <a:srgbClr val="003F6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Decoder seriale parallelo per visualizzare i caratteri trasmessi e ricevuti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8267908-4D51-4517-95A4-B453E033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862"/>
            <a:ext cx="9144000" cy="367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7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 err="1"/>
              <a:t>Hamming</a:t>
            </a:r>
            <a:r>
              <a:rPr lang="it-IT" sz="4800" dirty="0"/>
              <a:t> Code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Consente di identificare fino a 2 errori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Consente di correggere fino a 1 errore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23130B6E-7233-4BD6-9C65-AE65A27BF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38" y="3230863"/>
            <a:ext cx="3116850" cy="396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96D0B-B3E5-4098-AA26-A9CE7A9B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810" y="4026772"/>
            <a:ext cx="4892464" cy="44199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6FADDF-EF18-4E05-BAA8-22AF212D820C}"/>
              </a:ext>
            </a:extLst>
          </p:cNvPr>
          <p:cNvCxnSpPr>
            <a:cxnSpLocks/>
          </p:cNvCxnSpPr>
          <p:nvPr/>
        </p:nvCxnSpPr>
        <p:spPr>
          <a:xfrm>
            <a:off x="5922628" y="3627137"/>
            <a:ext cx="59899" cy="399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948BB1-69BB-4779-9279-2BEDAB673FC2}"/>
              </a:ext>
            </a:extLst>
          </p:cNvPr>
          <p:cNvCxnSpPr/>
          <p:nvPr/>
        </p:nvCxnSpPr>
        <p:spPr>
          <a:xfrm flipH="1">
            <a:off x="5293453" y="3627137"/>
            <a:ext cx="201336" cy="399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49045C-647F-4902-ADAA-1691EB01DC3C}"/>
              </a:ext>
            </a:extLst>
          </p:cNvPr>
          <p:cNvCxnSpPr/>
          <p:nvPr/>
        </p:nvCxnSpPr>
        <p:spPr>
          <a:xfrm flipH="1">
            <a:off x="4950902" y="3620146"/>
            <a:ext cx="201336" cy="399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3F9BC4-3DAA-47D6-B4E7-81D6E6179C8E}"/>
              </a:ext>
            </a:extLst>
          </p:cNvPr>
          <p:cNvCxnSpPr/>
          <p:nvPr/>
        </p:nvCxnSpPr>
        <p:spPr>
          <a:xfrm flipH="1">
            <a:off x="4590175" y="3636924"/>
            <a:ext cx="201336" cy="399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B94C63-2242-4412-B15E-1D581F217A5D}"/>
              </a:ext>
            </a:extLst>
          </p:cNvPr>
          <p:cNvCxnSpPr/>
          <p:nvPr/>
        </p:nvCxnSpPr>
        <p:spPr>
          <a:xfrm flipH="1">
            <a:off x="4247624" y="3629933"/>
            <a:ext cx="201336" cy="399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F111F1-F7BF-4501-BA25-4E65A2D3BC5D}"/>
              </a:ext>
            </a:extLst>
          </p:cNvPr>
          <p:cNvCxnSpPr>
            <a:cxnSpLocks/>
          </p:cNvCxnSpPr>
          <p:nvPr/>
        </p:nvCxnSpPr>
        <p:spPr>
          <a:xfrm flipH="1">
            <a:off x="3537801" y="3636924"/>
            <a:ext cx="526187" cy="415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DDD48F5-FDD0-4A70-B772-7A56FC5E522E}"/>
              </a:ext>
            </a:extLst>
          </p:cNvPr>
          <p:cNvCxnSpPr>
            <a:cxnSpLocks/>
          </p:cNvCxnSpPr>
          <p:nvPr/>
        </p:nvCxnSpPr>
        <p:spPr>
          <a:xfrm flipH="1">
            <a:off x="3203639" y="3638322"/>
            <a:ext cx="526187" cy="415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CC4C5D2-CF0E-485A-B39A-E191C723A2EC}"/>
              </a:ext>
            </a:extLst>
          </p:cNvPr>
          <p:cNvCxnSpPr>
            <a:cxnSpLocks/>
          </p:cNvCxnSpPr>
          <p:nvPr/>
        </p:nvCxnSpPr>
        <p:spPr>
          <a:xfrm flipH="1">
            <a:off x="2861088" y="3639720"/>
            <a:ext cx="526187" cy="415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07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Ricezione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Un blocco </a:t>
            </a:r>
            <a:r>
              <a:rPr lang="it-IT" b="1" dirty="0" err="1">
                <a:solidFill>
                  <a:srgbClr val="003F6E"/>
                </a:solidFill>
              </a:rPr>
              <a:t>always</a:t>
            </a:r>
            <a:r>
              <a:rPr lang="it-IT" b="1" dirty="0">
                <a:solidFill>
                  <a:srgbClr val="003F6E"/>
                </a:solidFill>
              </a:rPr>
              <a:t> implementa una macchina a stati.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Riconosce il primo bit a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Memorizza i dati del pacchetto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Alla lettura del 10mo bit, torna allo stato iniziale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3F6E"/>
                </a:solidFill>
              </a:rPr>
              <a:t>Cio’</a:t>
            </a:r>
            <a:r>
              <a:rPr lang="it-IT" b="1" dirty="0">
                <a:solidFill>
                  <a:srgbClr val="003F6E"/>
                </a:solidFill>
              </a:rPr>
              <a:t> avviene (eventualmente contemporaneamente) su 2 bus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3F6E"/>
                </a:solidFill>
              </a:rPr>
              <a:t>in_bit_rx</a:t>
            </a:r>
            <a:endParaRPr lang="it-IT" b="1" dirty="0">
              <a:solidFill>
                <a:srgbClr val="003F6E"/>
              </a:solidFill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3F6E"/>
                </a:solidFill>
              </a:rPr>
              <a:t>uart_rx</a:t>
            </a:r>
            <a:endParaRPr lang="it-IT" b="1" dirty="0">
              <a:solidFill>
                <a:srgbClr val="003F6E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77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Codifica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Un blocco </a:t>
            </a:r>
            <a:r>
              <a:rPr lang="it-IT" b="1" dirty="0" err="1">
                <a:solidFill>
                  <a:srgbClr val="003F6E"/>
                </a:solidFill>
              </a:rPr>
              <a:t>always</a:t>
            </a:r>
            <a:r>
              <a:rPr lang="it-IT" b="1" dirty="0">
                <a:solidFill>
                  <a:srgbClr val="003F6E"/>
                </a:solidFill>
              </a:rPr>
              <a:t> viene attivato con un valore messo a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Prepara un nuovo pacchetto a 13 bit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Inserisce il vecchio pacchetto nelle opportune posizioni del nuovo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Calcola i bit di </a:t>
            </a:r>
            <a:r>
              <a:rPr lang="it-IT" b="1" dirty="0" err="1">
                <a:solidFill>
                  <a:srgbClr val="003F6E"/>
                </a:solidFill>
              </a:rPr>
              <a:t>Hamming</a:t>
            </a:r>
            <a:endParaRPr lang="it-IT" b="1" dirty="0">
              <a:solidFill>
                <a:srgbClr val="003F6E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3F6E"/>
                </a:solidFill>
              </a:rPr>
              <a:t>Calcola il bit di </a:t>
            </a:r>
            <a:r>
              <a:rPr lang="it-IT" b="1" dirty="0" err="1">
                <a:solidFill>
                  <a:srgbClr val="003F6E"/>
                </a:solidFill>
              </a:rPr>
              <a:t>parita’</a:t>
            </a:r>
            <a:r>
              <a:rPr lang="it-IT" b="1" dirty="0">
                <a:solidFill>
                  <a:srgbClr val="003F6E"/>
                </a:solidFill>
              </a:rPr>
              <a:t> finale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b="1" dirty="0">
              <a:solidFill>
                <a:srgbClr val="003F6E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C45C4B2-3D1F-44FE-81CA-346A3799AFA8}"/>
              </a:ext>
            </a:extLst>
          </p:cNvPr>
          <p:cNvSpPr/>
          <p:nvPr/>
        </p:nvSpPr>
        <p:spPr>
          <a:xfrm>
            <a:off x="159798" y="6320901"/>
            <a:ext cx="3258105" cy="37509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59536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_presentazioni_laurea.potx" id="{6729298F-1F14-40F6-9938-B00CB8E05590}" vid="{8F0F496E-2967-4530-A8F4-FC5C7633D60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template_presentazioni_laurea</Template>
  <TotalTime>132</TotalTime>
  <Words>490</Words>
  <Application>Microsoft Office PowerPoint</Application>
  <PresentationFormat>On-screen Show (4:3)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POLI</vt:lpstr>
      <vt:lpstr>Titolo presentazione sottotitolo</vt:lpstr>
      <vt:lpstr>Introduzione</vt:lpstr>
      <vt:lpstr>Introduzione</vt:lpstr>
      <vt:lpstr>Introduzione</vt:lpstr>
      <vt:lpstr>Architettura</vt:lpstr>
      <vt:lpstr>Architettura</vt:lpstr>
      <vt:lpstr>Hamming Code</vt:lpstr>
      <vt:lpstr>Ricezione</vt:lpstr>
      <vt:lpstr>Codifica</vt:lpstr>
      <vt:lpstr>Decodifica</vt:lpstr>
      <vt:lpstr>Decodifica (2)</vt:lpstr>
      <vt:lpstr>Trasmissione</vt:lpstr>
      <vt:lpstr>Testbench</vt:lpstr>
      <vt:lpstr>1 errore</vt:lpstr>
      <vt:lpstr>2 errori</vt:lpstr>
      <vt:lpstr>Fine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dc:creator>Alessandro Andrea Vogrig</dc:creator>
  <cp:lastModifiedBy>Alberto Tiraboschi</cp:lastModifiedBy>
  <cp:revision>1</cp:revision>
  <dcterms:created xsi:type="dcterms:W3CDTF">2021-02-01T09:26:14Z</dcterms:created>
  <dcterms:modified xsi:type="dcterms:W3CDTF">2021-02-01T15:28:26Z</dcterms:modified>
</cp:coreProperties>
</file>